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Asap" panose="020B0604020202020204" charset="0"/>
      <p:regular r:id="rId7"/>
    </p:embeddedFont>
    <p:embeddedFont>
      <p:font typeface="Cabin" panose="020B0604020202020204" charset="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577B01-4669-4DC4-8DD8-7AEFD2234642}" v="19" dt="2026-01-19T17:43:13.3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na Mei" userId="04d97411-d966-48c0-ac8c-ae050d8e728b" providerId="ADAL" clId="{08430363-B93E-43E9-934D-408416F2EF1A}"/>
    <pc:docChg chg="modSld">
      <pc:chgData name="Luna Mei" userId="04d97411-d966-48c0-ac8c-ae050d8e728b" providerId="ADAL" clId="{08430363-B93E-43E9-934D-408416F2EF1A}" dt="2026-01-19T17:43:13.386" v="18"/>
      <pc:docMkLst>
        <pc:docMk/>
      </pc:docMkLst>
      <pc:sldChg chg="modAnim">
        <pc:chgData name="Luna Mei" userId="04d97411-d966-48c0-ac8c-ae050d8e728b" providerId="ADAL" clId="{08430363-B93E-43E9-934D-408416F2EF1A}" dt="2026-01-19T17:42:11.688" v="3"/>
        <pc:sldMkLst>
          <pc:docMk/>
          <pc:sldMk cId="0" sldId="256"/>
        </pc:sldMkLst>
      </pc:sldChg>
      <pc:sldChg chg="modAnim">
        <pc:chgData name="Luna Mei" userId="04d97411-d966-48c0-ac8c-ae050d8e728b" providerId="ADAL" clId="{08430363-B93E-43E9-934D-408416F2EF1A}" dt="2026-01-19T17:42:30.834" v="9"/>
        <pc:sldMkLst>
          <pc:docMk/>
          <pc:sldMk cId="0" sldId="257"/>
        </pc:sldMkLst>
      </pc:sldChg>
      <pc:sldChg chg="modAnim">
        <pc:chgData name="Luna Mei" userId="04d97411-d966-48c0-ac8c-ae050d8e728b" providerId="ADAL" clId="{08430363-B93E-43E9-934D-408416F2EF1A}" dt="2026-01-19T17:42:55.919" v="11"/>
        <pc:sldMkLst>
          <pc:docMk/>
          <pc:sldMk cId="0" sldId="258"/>
        </pc:sldMkLst>
      </pc:sldChg>
      <pc:sldChg chg="modAnim">
        <pc:chgData name="Luna Mei" userId="04d97411-d966-48c0-ac8c-ae050d8e728b" providerId="ADAL" clId="{08430363-B93E-43E9-934D-408416F2EF1A}" dt="2026-01-19T17:43:03.508" v="14"/>
        <pc:sldMkLst>
          <pc:docMk/>
          <pc:sldMk cId="0" sldId="259"/>
        </pc:sldMkLst>
      </pc:sldChg>
      <pc:sldChg chg="modAnim">
        <pc:chgData name="Luna Mei" userId="04d97411-d966-48c0-ac8c-ae050d8e728b" providerId="ADAL" clId="{08430363-B93E-43E9-934D-408416F2EF1A}" dt="2026-01-19T17:43:13.386" v="18"/>
        <pc:sldMkLst>
          <pc:docMk/>
          <pc:sldMk cId="0" sldId="26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0815" y="4800110"/>
            <a:ext cx="5556745" cy="6204509"/>
            <a:chOff x="0" y="0"/>
            <a:chExt cx="7408993" cy="8272679"/>
          </a:xfrm>
        </p:grpSpPr>
        <p:sp>
          <p:nvSpPr>
            <p:cNvPr id="3" name="Freeform 3"/>
            <p:cNvSpPr/>
            <p:nvPr/>
          </p:nvSpPr>
          <p:spPr>
            <a:xfrm rot="-715659">
              <a:off x="676155" y="548422"/>
              <a:ext cx="6056684" cy="7175836"/>
            </a:xfrm>
            <a:custGeom>
              <a:avLst/>
              <a:gdLst/>
              <a:ahLst/>
              <a:cxnLst/>
              <a:rect l="l" t="t" r="r" b="b"/>
              <a:pathLst>
                <a:path w="6056684" h="7175836">
                  <a:moveTo>
                    <a:pt x="0" y="0"/>
                  </a:moveTo>
                  <a:lnTo>
                    <a:pt x="6056683" y="0"/>
                  </a:lnTo>
                  <a:lnTo>
                    <a:pt x="6056683" y="7175836"/>
                  </a:lnTo>
                  <a:lnTo>
                    <a:pt x="0" y="7175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292" b="-551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796132" y="5367723"/>
              <a:ext cx="2436111" cy="1421803"/>
            </a:xfrm>
            <a:custGeom>
              <a:avLst/>
              <a:gdLst/>
              <a:ahLst/>
              <a:cxnLst/>
              <a:rect l="l" t="t" r="r" b="b"/>
              <a:pathLst>
                <a:path w="2436111" h="1421803">
                  <a:moveTo>
                    <a:pt x="0" y="0"/>
                  </a:moveTo>
                  <a:lnTo>
                    <a:pt x="2436111" y="0"/>
                  </a:lnTo>
                  <a:lnTo>
                    <a:pt x="2436111" y="1421803"/>
                  </a:lnTo>
                  <a:lnTo>
                    <a:pt x="0" y="1421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99327" y="3263056"/>
            <a:ext cx="17689347" cy="2772211"/>
          </a:xfrm>
          <a:custGeom>
            <a:avLst/>
            <a:gdLst/>
            <a:ahLst/>
            <a:cxnLst/>
            <a:rect l="l" t="t" r="r" b="b"/>
            <a:pathLst>
              <a:path w="17689347" h="2772211">
                <a:moveTo>
                  <a:pt x="0" y="0"/>
                </a:moveTo>
                <a:lnTo>
                  <a:pt x="17689346" y="0"/>
                </a:lnTo>
                <a:lnTo>
                  <a:pt x="17689346" y="2772211"/>
                </a:lnTo>
                <a:lnTo>
                  <a:pt x="0" y="27722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99327" y="1469454"/>
            <a:ext cx="14238374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00"/>
              </a:lnSpc>
              <a:spcBef>
                <a:spcPct val="0"/>
              </a:spcBef>
            </a:pPr>
            <a:r>
              <a:rPr lang="en-US" sz="5000" spc="100" dirty="0" err="1">
                <a:solidFill>
                  <a:srgbClr val="B44928"/>
                </a:solidFill>
                <a:latin typeface="Asap"/>
                <a:ea typeface="Asap"/>
                <a:cs typeface="Asap"/>
                <a:sym typeface="Asap"/>
              </a:rPr>
              <a:t>Nhóm</a:t>
            </a:r>
            <a:r>
              <a:rPr lang="en-US" sz="5000" spc="100" dirty="0">
                <a:solidFill>
                  <a:srgbClr val="B44928"/>
                </a:solidFill>
                <a:latin typeface="Asap"/>
                <a:ea typeface="Asap"/>
                <a:cs typeface="Asap"/>
                <a:sym typeface="Asap"/>
              </a:rPr>
              <a:t> 12A4_N1_D2 </a:t>
            </a:r>
            <a:r>
              <a:rPr lang="en-US" sz="5000" spc="100" dirty="0" err="1">
                <a:solidFill>
                  <a:srgbClr val="B44928"/>
                </a:solidFill>
                <a:latin typeface="Asap"/>
                <a:ea typeface="Asap"/>
                <a:cs typeface="Asap"/>
                <a:sym typeface="Asap"/>
              </a:rPr>
              <a:t>gồm</a:t>
            </a:r>
            <a:r>
              <a:rPr lang="en-US" sz="5000" spc="100" dirty="0">
                <a:solidFill>
                  <a:srgbClr val="B44928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5000" spc="100" dirty="0" err="1">
                <a:solidFill>
                  <a:srgbClr val="B44928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5000" spc="100" dirty="0">
                <a:solidFill>
                  <a:srgbClr val="B44928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5000" spc="100" dirty="0" err="1">
                <a:solidFill>
                  <a:srgbClr val="B44928"/>
                </a:solidFill>
                <a:latin typeface="Asap"/>
                <a:ea typeface="Asap"/>
                <a:cs typeface="Asap"/>
                <a:sym typeface="Asap"/>
              </a:rPr>
              <a:t>mã</a:t>
            </a:r>
            <a:r>
              <a:rPr lang="en-US" sz="5000" spc="100" dirty="0">
                <a:solidFill>
                  <a:srgbClr val="B44928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5000" spc="100" dirty="0" err="1">
                <a:solidFill>
                  <a:srgbClr val="B44928"/>
                </a:solidFill>
                <a:latin typeface="Asap"/>
                <a:ea typeface="Asap"/>
                <a:cs typeface="Asap"/>
                <a:sym typeface="Asap"/>
              </a:rPr>
              <a:t>số</a:t>
            </a:r>
            <a:r>
              <a:rPr lang="en-US" sz="5000" spc="100" dirty="0">
                <a:solidFill>
                  <a:srgbClr val="B44928"/>
                </a:solidFill>
                <a:latin typeface="Asap"/>
                <a:ea typeface="Asap"/>
                <a:cs typeface="Asap"/>
                <a:sym typeface="Asap"/>
              </a:rPr>
              <a:t>: 16; 17; 18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5899" y="2501057"/>
            <a:ext cx="15613714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3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Nhóm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có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bảng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phân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công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nhiệm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vụ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cho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từng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cá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nhân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như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sau</a:t>
            </a:r>
            <a:endParaRPr lang="en-US" sz="3999" spc="79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7042" y="6425792"/>
            <a:ext cx="15613714" cy="182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35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Kế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hoạch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triển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khai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dự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án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được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đề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ra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bàn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luận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sau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khi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được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thầy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hướng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dẫn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nội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dung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bài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làm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là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mỗi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thành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viên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sẽ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được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chia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nhiệm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vụ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và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thực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hiện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chúng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tại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nhà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,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trao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đổi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thông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qua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các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phần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mềm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hỗ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trợ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giao</a:t>
            </a:r>
            <a:r>
              <a:rPr lang="en-US" sz="3999" spc="79" dirty="0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999" spc="79" dirty="0" err="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tiếp</a:t>
            </a:r>
            <a:endParaRPr lang="en-US" sz="3999" spc="79" dirty="0">
              <a:solidFill>
                <a:srgbClr val="000000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743000">
            <a:off x="-7858026" y="-515242"/>
            <a:ext cx="11928993" cy="11927085"/>
          </a:xfrm>
          <a:custGeom>
            <a:avLst/>
            <a:gdLst/>
            <a:ahLst/>
            <a:cxnLst/>
            <a:rect l="l" t="t" r="r" b="b"/>
            <a:pathLst>
              <a:path w="11928993" h="11927085">
                <a:moveTo>
                  <a:pt x="0" y="0"/>
                </a:moveTo>
                <a:lnTo>
                  <a:pt x="11928993" y="0"/>
                </a:lnTo>
                <a:lnTo>
                  <a:pt x="11928993" y="11927084"/>
                </a:lnTo>
                <a:lnTo>
                  <a:pt x="0" y="11927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53" r="-99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13713" y="366587"/>
            <a:ext cx="3399988" cy="943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13"/>
              </a:lnSpc>
            </a:pPr>
            <a:r>
              <a:rPr lang="en-US" sz="6950" spc="139" dirty="0">
                <a:solidFill>
                  <a:srgbClr val="B44928"/>
                </a:solidFill>
                <a:latin typeface="Asap"/>
                <a:ea typeface="Asap"/>
                <a:cs typeface="Asap"/>
                <a:sym typeface="Asap"/>
              </a:rPr>
              <a:t>Ý TƯỞNG TỔ CHỨC NỘI DUNG TRANG WEB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13701" y="202333"/>
            <a:ext cx="14178250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4550"/>
              </a:lnSpc>
              <a:buFont typeface="Arial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Trước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tiên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cần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xác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định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chủ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đề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nhóm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sẽ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làm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và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để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nội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dung ở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phần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đầu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trang</a:t>
            </a:r>
            <a:endParaRPr lang="en-US" sz="3500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813701" y="1817465"/>
            <a:ext cx="14178250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525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Sau đó tìm những mục lớn có liên quan đến chủ đề để làm nội dung cho phần thanh điều hướng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13701" y="3600873"/>
            <a:ext cx="14178250" cy="197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525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Tiếp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đến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là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phân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chia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nhiệm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vụ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dựa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vào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các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nội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dung ở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thanh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điều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hướng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(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làm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HTML,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tìm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nội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dung,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hình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ảnh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 link video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liên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quan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,...)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để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làm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nội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dung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cho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phần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nội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dung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13701" y="6051030"/>
            <a:ext cx="14178250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525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Ghi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lại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các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thông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tin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khác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như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thông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tin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thành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viên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nguồn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thông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tin,...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để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làm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nội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dung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cho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phần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chân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trang</a:t>
            </a:r>
            <a:endParaRPr lang="en-US" sz="3500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3701" y="7834438"/>
            <a:ext cx="14178250" cy="197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525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Trong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quá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trình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làm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nếu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cần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thiết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cá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nhân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sẽ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hội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ý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với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nhóm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để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điều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chỉnh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nội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dung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hoặc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bố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cục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trang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web (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nếu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có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)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và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sẽ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tìm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hiểu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thêm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một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vài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thuộc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tính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sao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cho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phù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hợp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với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mong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muốn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của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cá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nhân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và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nhóm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479" y="6044709"/>
            <a:ext cx="18746040" cy="4660042"/>
          </a:xfrm>
          <a:custGeom>
            <a:avLst/>
            <a:gdLst/>
            <a:ahLst/>
            <a:cxnLst/>
            <a:rect l="l" t="t" r="r" b="b"/>
            <a:pathLst>
              <a:path w="18746040" h="4660042">
                <a:moveTo>
                  <a:pt x="0" y="0"/>
                </a:moveTo>
                <a:lnTo>
                  <a:pt x="18746040" y="0"/>
                </a:lnTo>
                <a:lnTo>
                  <a:pt x="18746040" y="4660041"/>
                </a:lnTo>
                <a:lnTo>
                  <a:pt x="0" y="4660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1" b="-1289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80631" y="1111971"/>
            <a:ext cx="14815268" cy="9098829"/>
          </a:xfrm>
          <a:custGeom>
            <a:avLst/>
            <a:gdLst/>
            <a:ahLst/>
            <a:cxnLst/>
            <a:rect l="l" t="t" r="r" b="b"/>
            <a:pathLst>
              <a:path w="14815268" h="9098829">
                <a:moveTo>
                  <a:pt x="0" y="0"/>
                </a:moveTo>
                <a:lnTo>
                  <a:pt x="14815268" y="0"/>
                </a:lnTo>
                <a:lnTo>
                  <a:pt x="14815268" y="9098829"/>
                </a:lnTo>
                <a:lnTo>
                  <a:pt x="0" y="90988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68266" y="194142"/>
            <a:ext cx="17628550" cy="936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38"/>
              </a:lnSpc>
            </a:pPr>
            <a:r>
              <a:rPr lang="en-US" sz="5700" spc="114" dirty="0">
                <a:solidFill>
                  <a:srgbClr val="B44928"/>
                </a:solidFill>
                <a:latin typeface="Asap"/>
                <a:ea typeface="Asap"/>
                <a:cs typeface="Asap"/>
                <a:sym typeface="Asap"/>
              </a:rPr>
              <a:t>CÁC KĨ THUẬT NHÓM ĐÃ ÁP DỤNG TẠO TRANG WEB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782356">
            <a:off x="-4993506" y="3770716"/>
            <a:ext cx="11417899" cy="3124760"/>
          </a:xfrm>
          <a:custGeom>
            <a:avLst/>
            <a:gdLst/>
            <a:ahLst/>
            <a:cxnLst/>
            <a:rect l="l" t="t" r="r" b="b"/>
            <a:pathLst>
              <a:path w="11417899" h="3124760">
                <a:moveTo>
                  <a:pt x="0" y="0"/>
                </a:moveTo>
                <a:lnTo>
                  <a:pt x="11417899" y="0"/>
                </a:lnTo>
                <a:lnTo>
                  <a:pt x="11417899" y="3124760"/>
                </a:lnTo>
                <a:lnTo>
                  <a:pt x="0" y="3124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485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190794">
            <a:off x="-858960" y="8228983"/>
            <a:ext cx="3775319" cy="1235559"/>
          </a:xfrm>
          <a:custGeom>
            <a:avLst/>
            <a:gdLst/>
            <a:ahLst/>
            <a:cxnLst/>
            <a:rect l="l" t="t" r="r" b="b"/>
            <a:pathLst>
              <a:path w="3775319" h="1235559">
                <a:moveTo>
                  <a:pt x="0" y="0"/>
                </a:moveTo>
                <a:lnTo>
                  <a:pt x="3775320" y="0"/>
                </a:lnTo>
                <a:lnTo>
                  <a:pt x="3775320" y="1235559"/>
                </a:lnTo>
                <a:lnTo>
                  <a:pt x="0" y="1235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5863" y="522161"/>
            <a:ext cx="17796274" cy="936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38"/>
              </a:lnSpc>
            </a:pPr>
            <a:r>
              <a:rPr lang="en-US" sz="5700" spc="114" dirty="0">
                <a:solidFill>
                  <a:srgbClr val="B44928"/>
                </a:solidFill>
                <a:latin typeface="Asap"/>
                <a:ea typeface="Asap"/>
                <a:cs typeface="Asap"/>
                <a:sym typeface="Asap"/>
              </a:rPr>
              <a:t>CÁC KĨ THUẬT NHÓM ĐÃ ÁP DỤNG TẠO TRANG WEB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54875" y="1859143"/>
            <a:ext cx="15204425" cy="311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77" lvl="1" indent="-453388" algn="l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Bên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cạnh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đó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nhóm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còn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sử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dụng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kết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hợp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nhiều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loại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thuộc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tính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khác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nhau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như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: font-size, font-family, color, padding, margin, class,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href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 ...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nhằm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căn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chỉnh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chữ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và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hình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ảnh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theo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ý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muốn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của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nhóm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và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trang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trí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trang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web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theo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sở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thích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của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nhóm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63183" y="5218796"/>
            <a:ext cx="15778954" cy="4697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77" lvl="1" indent="-453388" algn="l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Ngoài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ra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nhóm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còn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sử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dụng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kết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hợp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cả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hai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cách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khai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báo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CSS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là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internal CSS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và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external CSS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nhằm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tạo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một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bố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cục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trang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đồng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nhất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cho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tất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cả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các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trang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web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cũng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như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là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điều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chỉnh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riêng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một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số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phần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tử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đặc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biệt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trong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một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tệp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HTML;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sử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dụng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phần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tử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&lt;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iframe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&gt;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để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nhúng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tài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nguyên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audio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từ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web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khác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vào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văn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bản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HTML;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sử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dụng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thuộc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tính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href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để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nhúng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video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từ</a:t>
            </a:r>
            <a:r>
              <a:rPr lang="en-US" sz="4199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4199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youtube</a:t>
            </a:r>
            <a:endParaRPr lang="en-US" sz="4199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8111" r="-18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374632">
            <a:off x="14487061" y="4377828"/>
            <a:ext cx="4377652" cy="5895828"/>
          </a:xfrm>
          <a:custGeom>
            <a:avLst/>
            <a:gdLst/>
            <a:ahLst/>
            <a:cxnLst/>
            <a:rect l="l" t="t" r="r" b="b"/>
            <a:pathLst>
              <a:path w="4377652" h="5895828">
                <a:moveTo>
                  <a:pt x="0" y="0"/>
                </a:moveTo>
                <a:lnTo>
                  <a:pt x="4377653" y="0"/>
                </a:lnTo>
                <a:lnTo>
                  <a:pt x="4377653" y="5895828"/>
                </a:lnTo>
                <a:lnTo>
                  <a:pt x="0" y="5895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017195">
            <a:off x="-87650" y="7704317"/>
            <a:ext cx="4772309" cy="3107966"/>
          </a:xfrm>
          <a:custGeom>
            <a:avLst/>
            <a:gdLst/>
            <a:ahLst/>
            <a:cxnLst/>
            <a:rect l="l" t="t" r="r" b="b"/>
            <a:pathLst>
              <a:path w="4772309" h="3107966">
                <a:moveTo>
                  <a:pt x="0" y="0"/>
                </a:moveTo>
                <a:lnTo>
                  <a:pt x="4772309" y="0"/>
                </a:lnTo>
                <a:lnTo>
                  <a:pt x="4772309" y="3107966"/>
                </a:lnTo>
                <a:lnTo>
                  <a:pt x="0" y="3107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5400000">
            <a:off x="4883073" y="-3675455"/>
            <a:ext cx="8528245" cy="17502350"/>
          </a:xfrm>
          <a:custGeom>
            <a:avLst/>
            <a:gdLst/>
            <a:ahLst/>
            <a:cxnLst/>
            <a:rect l="l" t="t" r="r" b="b"/>
            <a:pathLst>
              <a:path w="8528245" h="17502350">
                <a:moveTo>
                  <a:pt x="0" y="0"/>
                </a:moveTo>
                <a:lnTo>
                  <a:pt x="8528245" y="0"/>
                </a:lnTo>
                <a:lnTo>
                  <a:pt x="8528245" y="17502351"/>
                </a:lnTo>
                <a:lnTo>
                  <a:pt x="0" y="1750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5409" r="-625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6697">
            <a:off x="-193576" y="-275204"/>
            <a:ext cx="4984160" cy="2173603"/>
          </a:xfrm>
          <a:custGeom>
            <a:avLst/>
            <a:gdLst/>
            <a:ahLst/>
            <a:cxnLst/>
            <a:rect l="l" t="t" r="r" b="b"/>
            <a:pathLst>
              <a:path w="4984160" h="2173603">
                <a:moveTo>
                  <a:pt x="0" y="0"/>
                </a:moveTo>
                <a:lnTo>
                  <a:pt x="4984160" y="0"/>
                </a:lnTo>
                <a:lnTo>
                  <a:pt x="4984160" y="2173604"/>
                </a:lnTo>
                <a:lnTo>
                  <a:pt x="0" y="21736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076362">
            <a:off x="1500415" y="6398120"/>
            <a:ext cx="1960627" cy="3330152"/>
          </a:xfrm>
          <a:custGeom>
            <a:avLst/>
            <a:gdLst/>
            <a:ahLst/>
            <a:cxnLst/>
            <a:rect l="l" t="t" r="r" b="b"/>
            <a:pathLst>
              <a:path w="1960627" h="3330152">
                <a:moveTo>
                  <a:pt x="0" y="0"/>
                </a:moveTo>
                <a:lnTo>
                  <a:pt x="1960627" y="0"/>
                </a:lnTo>
                <a:lnTo>
                  <a:pt x="1960627" y="3330152"/>
                </a:lnTo>
                <a:lnTo>
                  <a:pt x="0" y="33301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52660" y="2575772"/>
            <a:ext cx="16789071" cy="3921132"/>
          </a:xfrm>
          <a:custGeom>
            <a:avLst/>
            <a:gdLst/>
            <a:ahLst/>
            <a:cxnLst/>
            <a:rect l="l" t="t" r="r" b="b"/>
            <a:pathLst>
              <a:path w="16789071" h="3921132">
                <a:moveTo>
                  <a:pt x="0" y="0"/>
                </a:moveTo>
                <a:lnTo>
                  <a:pt x="16789071" y="0"/>
                </a:lnTo>
                <a:lnTo>
                  <a:pt x="16789071" y="3921132"/>
                </a:lnTo>
                <a:lnTo>
                  <a:pt x="0" y="39211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721990" y="952500"/>
            <a:ext cx="11953898" cy="936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38"/>
              </a:lnSpc>
            </a:pPr>
            <a:r>
              <a:rPr lang="en-US" sz="5700" spc="114" dirty="0">
                <a:solidFill>
                  <a:srgbClr val="B44928"/>
                </a:solidFill>
                <a:latin typeface="Asap"/>
                <a:ea typeface="Asap"/>
                <a:cs typeface="Asap"/>
                <a:sym typeface="Asap"/>
              </a:rPr>
              <a:t>TIÊU CHÍ TỰ ĐÁNH GIÁ SẢN PHẨM: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16949" y="6797358"/>
            <a:ext cx="9608540" cy="85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83"/>
              </a:lnSpc>
            </a:pPr>
            <a:r>
              <a:rPr lang="en-US" sz="5700" spc="114" dirty="0">
                <a:solidFill>
                  <a:srgbClr val="B44928"/>
                </a:solidFill>
                <a:latin typeface="Asap"/>
                <a:ea typeface="Asap"/>
                <a:cs typeface="Asap"/>
                <a:sym typeface="Asap"/>
              </a:rPr>
              <a:t>NGUỒN THAM KHẢO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09813" y="7842822"/>
            <a:ext cx="13931918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Chat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gpt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các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trang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web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liên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quan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đến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ẩm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thực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các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trang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web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nấu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ăn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 google.com,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youtube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 zing.mp3, google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hình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ảnh</a:t>
            </a:r>
            <a:r>
              <a:rPr lang="en-US" sz="3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, 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442</Words>
  <Application>Microsoft Office PowerPoint</Application>
  <PresentationFormat>Tùy chỉnh</PresentationFormat>
  <Paragraphs>16</Paragraphs>
  <Slides>5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5</vt:i4>
      </vt:variant>
    </vt:vector>
  </HeadingPairs>
  <TitlesOfParts>
    <vt:vector size="10" baseType="lpstr">
      <vt:lpstr>Cabin</vt:lpstr>
      <vt:lpstr>Calibri</vt:lpstr>
      <vt:lpstr>Asap</vt:lpstr>
      <vt:lpstr>Arial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12A4_N1_D2</dc:title>
  <cp:lastModifiedBy>Luna Mei</cp:lastModifiedBy>
  <cp:revision>1</cp:revision>
  <dcterms:created xsi:type="dcterms:W3CDTF">2006-08-16T00:00:00Z</dcterms:created>
  <dcterms:modified xsi:type="dcterms:W3CDTF">2026-01-19T17:43:16Z</dcterms:modified>
  <dc:identifier>DAG-4FLjaTY</dc:identifier>
</cp:coreProperties>
</file>